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A200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7" autoAdjust="0"/>
    <p:restoredTop sz="94660"/>
  </p:normalViewPr>
  <p:slideViewPr>
    <p:cSldViewPr>
      <p:cViewPr>
        <p:scale>
          <a:sx n="70" d="100"/>
          <a:sy n="70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20A6-74EC-49A3-B404-43026B7D79B4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09F4-14FC-4B51-AA88-37BCD217D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B438-53F4-43F2-91EC-9ADCE7BF16DC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070C-F280-4680-88A3-694D9DF94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B697-8F69-4FF3-BA51-6B08D09FEF3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678E-2B27-4569-B8CF-2E031D7C1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DAEB1-E68D-4448-B336-8CC869764C5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73B88-9543-4161-BC64-6C4D1B7FE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2;&#1072;&#1076;&#1088;&#1080;&#1083;&#1100;.mp3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24075" y="1052513"/>
            <a:ext cx="48244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Народная игрушка</a:t>
            </a:r>
            <a:r>
              <a:rPr lang="ru-RU" sz="4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5123" name="Picture 5" descr="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068638"/>
            <a:ext cx="37671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565400"/>
            <a:ext cx="939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2875"/>
            <a:ext cx="1409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3375"/>
            <a:ext cx="2324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C 0.06146 -0.11564 0.12292 -0.23127 0.15521 -0.2167 C 0.1875 -0.20213 0.16042 0.00971 0.1941 0.08765 C 0.22778 0.16559 0.32969 0.22363 0.35677 0.250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65 0.16142 C 0.37101 0.04139 0.43854 -0.07864 0.47691 -0.05343 C 0.51528 -0.02822 0.49688 0.24884 0.53351 0.31244 C 0.57014 0.37604 0.6691 0.32539 0.69618 0.3283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526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533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3a56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856932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120921050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4813"/>
            <a:ext cx="87137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0a2e769126b2edfcb555a8304511aa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7717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matr souv(10) 1_en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88913"/>
            <a:ext cx="3095625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bg_matreshk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196975"/>
            <a:ext cx="2397125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1953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3375"/>
            <a:ext cx="85629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hpu9x5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0350"/>
            <a:ext cx="4078288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79274639_large_vyatska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34099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ohloma_jgoda_05155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33375"/>
            <a:ext cx="32956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matreshka_5_v_1_raspisnaya_00056296_thum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620713"/>
            <a:ext cx="25590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011-11-07cococo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337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hildren_and_matreshka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765175"/>
            <a:ext cx="6096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kid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408487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bg_matreshk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8913"/>
            <a:ext cx="351313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hpu9x5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88913"/>
            <a:ext cx="40957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кадрил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3530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</Words>
  <Application>Microsoft Office PowerPoint</Application>
  <PresentationFormat>Экран (4:3)</PresentationFormat>
  <Paragraphs>1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</cp:revision>
  <dcterms:created xsi:type="dcterms:W3CDTF">2013-08-20T19:23:00Z</dcterms:created>
  <dcterms:modified xsi:type="dcterms:W3CDTF">2014-11-09T09:59:54Z</dcterms:modified>
</cp:coreProperties>
</file>