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ГБОУ СОШ пос.Просвет структурное подразделение «Детский сад «Сказка» муниципального района Волжский Самарской области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«Сенсорное развитие детей раннего возраста»</a:t>
            </a:r>
          </a:p>
          <a:p>
            <a:pPr algn="ctr"/>
            <a:endParaRPr lang="ru-RU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Воспитатель первой квалификационной категории </a:t>
            </a:r>
          </a:p>
          <a:p>
            <a:pPr algn="r">
              <a:buNone/>
            </a:pPr>
            <a:r>
              <a:rPr lang="ru-RU" sz="2000" dirty="0" smtClean="0"/>
              <a:t>Милютина Татьяна Николаевна</a:t>
            </a:r>
            <a:endParaRPr lang="ru-RU" sz="2000" dirty="0"/>
          </a:p>
        </p:txBody>
      </p:sp>
      <p:pic>
        <p:nvPicPr>
          <p:cNvPr id="4" name="Рисунок 3" descr="IMG_20180822_16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4071966" cy="3048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Активно привлекаю родителей  для создания предметно-развивающей среды в группе для сенсорного развития детей.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90329_125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000395" cy="2286016"/>
          </a:xfrm>
        </p:spPr>
      </p:pic>
      <p:pic>
        <p:nvPicPr>
          <p:cNvPr id="6" name="Рисунок 5" descr="IMG_20190329_125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00174"/>
            <a:ext cx="3000396" cy="2286016"/>
          </a:xfrm>
          <a:prstGeom prst="rect">
            <a:avLst/>
          </a:prstGeom>
        </p:spPr>
      </p:pic>
      <p:pic>
        <p:nvPicPr>
          <p:cNvPr id="7" name="Рисунок 6" descr="IMG_20190329_125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500174"/>
            <a:ext cx="2571736" cy="2286016"/>
          </a:xfrm>
          <a:prstGeom prst="rect">
            <a:avLst/>
          </a:prstGeom>
        </p:spPr>
      </p:pic>
      <p:pic>
        <p:nvPicPr>
          <p:cNvPr id="8" name="Рисунок 7" descr="IMG_20190329_125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2928958" cy="2714644"/>
          </a:xfrm>
          <a:prstGeom prst="rect">
            <a:avLst/>
          </a:prstGeom>
        </p:spPr>
      </p:pic>
      <p:pic>
        <p:nvPicPr>
          <p:cNvPr id="9" name="Рисунок 8" descr="IMG_20190329_125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000504"/>
            <a:ext cx="2928958" cy="2643206"/>
          </a:xfrm>
          <a:prstGeom prst="rect">
            <a:avLst/>
          </a:prstGeom>
        </p:spPr>
      </p:pic>
      <p:pic>
        <p:nvPicPr>
          <p:cNvPr id="10" name="Рисунок 9" descr="IMG_20190329_1252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000504"/>
            <a:ext cx="257175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Маркеры игрового пространства</a:t>
            </a:r>
            <a:endParaRPr lang="ru-RU" dirty="0"/>
          </a:p>
        </p:txBody>
      </p:sp>
      <p:pic>
        <p:nvPicPr>
          <p:cNvPr id="4" name="Содержимое 3" descr="IMG_20190327_130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2214578" cy="2500330"/>
          </a:xfrm>
        </p:spPr>
      </p:pic>
      <p:pic>
        <p:nvPicPr>
          <p:cNvPr id="5" name="Рисунок 4" descr="IMG_20190327_13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571612"/>
            <a:ext cx="2000264" cy="2500330"/>
          </a:xfrm>
          <a:prstGeom prst="rect">
            <a:avLst/>
          </a:prstGeom>
        </p:spPr>
      </p:pic>
      <p:pic>
        <p:nvPicPr>
          <p:cNvPr id="6" name="Рисунок 5" descr="IMG_20190327_13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71612"/>
            <a:ext cx="2071702" cy="2571768"/>
          </a:xfrm>
          <a:prstGeom prst="rect">
            <a:avLst/>
          </a:prstGeom>
        </p:spPr>
      </p:pic>
      <p:pic>
        <p:nvPicPr>
          <p:cNvPr id="7" name="Рисунок 6" descr="IMG_20190327_130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571612"/>
            <a:ext cx="1928808" cy="2571768"/>
          </a:xfrm>
          <a:prstGeom prst="rect">
            <a:avLst/>
          </a:prstGeom>
        </p:spPr>
      </p:pic>
      <p:pic>
        <p:nvPicPr>
          <p:cNvPr id="8" name="Рисунок 7" descr="IMG_20190327_1307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214818"/>
            <a:ext cx="2286016" cy="2500306"/>
          </a:xfrm>
          <a:prstGeom prst="rect">
            <a:avLst/>
          </a:prstGeom>
        </p:spPr>
      </p:pic>
      <p:pic>
        <p:nvPicPr>
          <p:cNvPr id="9" name="Рисунок 8" descr="IMG_20190327_1311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214818"/>
            <a:ext cx="2071702" cy="2500306"/>
          </a:xfrm>
          <a:prstGeom prst="rect">
            <a:avLst/>
          </a:prstGeom>
        </p:spPr>
      </p:pic>
      <p:pic>
        <p:nvPicPr>
          <p:cNvPr id="10" name="Рисунок 9" descr="IMG_20190327_1312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4214818"/>
            <a:ext cx="2071702" cy="2500330"/>
          </a:xfrm>
          <a:prstGeom prst="rect">
            <a:avLst/>
          </a:prstGeom>
        </p:spPr>
      </p:pic>
      <p:pic>
        <p:nvPicPr>
          <p:cNvPr id="11" name="Рисунок 10" descr="IMG_20190327_1314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214818"/>
            <a:ext cx="2000264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Таким образом, обогащение чувственного опыта, необходимого для полноценного восприятия окружающего мира, является главной задачей в работе с детьми раннего возраста.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IMG_20190116_093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643182"/>
            <a:ext cx="557216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643050"/>
            <a:ext cx="7858180" cy="23083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Сенсорное развитие основывается на распознавании цветов, запахов, размеров и форм. Ребенок 2-3 лет путем самообразования анализирует понятия и свойства, которые характерны для предметов и веществ: вкус, запах, размер и пр.</a:t>
            </a:r>
            <a:endParaRPr lang="ru-RU" sz="1800" dirty="0"/>
          </a:p>
        </p:txBody>
      </p:sp>
      <p:pic>
        <p:nvPicPr>
          <p:cNvPr id="7" name="Содержимое 6" descr="IMG_20181022_092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1402" y="1643050"/>
            <a:ext cx="3362334" cy="448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20181113_080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Сенсорное восприятие мира основывается на таких параметрах: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G_20181107_110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929090" cy="384017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90118_111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14620"/>
            <a:ext cx="3643338" cy="388144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86967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Понятие о цветах и некоторых оттенках.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Узнавание простых геометрических фигур (круг, треугольник, ромб, квадрат).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Понимание величины, размера.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развивать </a:t>
            </a:r>
            <a:r>
              <a:rPr lang="ru-RU" dirty="0" err="1" smtClean="0"/>
              <a:t>сенсорику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Маленьким детям </a:t>
            </a:r>
            <a:r>
              <a:rPr lang="ru-RU" sz="1800" dirty="0" smtClean="0"/>
              <a:t>мы создаем </a:t>
            </a:r>
            <a:r>
              <a:rPr lang="ru-RU" sz="1800" dirty="0" smtClean="0"/>
              <a:t>условия, которые позволят им накапливать представления о форме, цвете, величине, расположении предметов. В раннем возрасте у них развивается мелкая моторика, совершенствуются движения. Малыши стараются подражать взрослым, поэтому им </a:t>
            </a:r>
            <a:r>
              <a:rPr lang="ru-RU" sz="1800" dirty="0" smtClean="0"/>
              <a:t>показываем, </a:t>
            </a:r>
            <a:r>
              <a:rPr lang="ru-RU" sz="1800" dirty="0" smtClean="0"/>
              <a:t>как держать предметы, как рисовать, работать с конструкторами, мозаикой. </a:t>
            </a:r>
          </a:p>
          <a:p>
            <a:endParaRPr lang="ru-RU" sz="1800" dirty="0"/>
          </a:p>
        </p:txBody>
      </p:sp>
      <p:pic>
        <p:nvPicPr>
          <p:cNvPr id="4" name="Рисунок 3" descr="IMG_20190128_081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00372"/>
            <a:ext cx="3643337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20190128_081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928934"/>
            <a:ext cx="3500462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Маленьким детям создаю  условия, которые позволят им накапливать представления о форме, цвете, величине, расположении предметов.</a:t>
            </a:r>
            <a:endParaRPr lang="ru-RU" sz="2800" dirty="0"/>
          </a:p>
        </p:txBody>
      </p:sp>
      <p:pic>
        <p:nvPicPr>
          <p:cNvPr id="5" name="Содержимое 4" descr="IMG_20180808_1621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37451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181113_095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368617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 те, что побуждают детей выполнять различные действия: собирать кубики, кидать мячик, погреметь погремушку, катать машинку. Они знакомят крох с различными формами и размерами, цветами и фактурой.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222_1633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3487963" cy="4197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20190301_095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3126" y="1928802"/>
            <a:ext cx="3308747" cy="4197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Осмысление действительности начинается примерно с 2 лет. Малыши могут называть предметы и давать им характеристики. Они способны различать большие и маленькие объекты, называть их формы, определять, какие они на ощупь. С 2-3 лет можно заниматься по вырезанным картинкам.</a:t>
            </a:r>
            <a:endParaRPr lang="ru-RU" sz="2000" dirty="0"/>
          </a:p>
        </p:txBody>
      </p:sp>
      <p:pic>
        <p:nvPicPr>
          <p:cNvPr id="5" name="Содержимое 4" descr="IMG_20190225_080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500462" cy="44291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IMG_20190325_08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9915" y="1785938"/>
            <a:ext cx="3318299" cy="442914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Пособия, созданные своими руками </a:t>
            </a:r>
            <a:br>
              <a:rPr lang="ru-RU" sz="3600" dirty="0" smtClean="0"/>
            </a:br>
            <a:r>
              <a:rPr lang="ru-RU" sz="3600" dirty="0" smtClean="0"/>
              <a:t>и родителями</a:t>
            </a:r>
            <a:endParaRPr lang="ru-RU" sz="3600" dirty="0"/>
          </a:p>
        </p:txBody>
      </p:sp>
      <p:pic>
        <p:nvPicPr>
          <p:cNvPr id="4" name="Содержимое 3" descr="IMG_20190325_075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2000264" cy="2357453"/>
          </a:xfrm>
        </p:spPr>
      </p:pic>
      <p:pic>
        <p:nvPicPr>
          <p:cNvPr id="5" name="Рисунок 4" descr="IMG_20190325_075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2143140" cy="2428892"/>
          </a:xfrm>
          <a:prstGeom prst="rect">
            <a:avLst/>
          </a:prstGeom>
        </p:spPr>
      </p:pic>
      <p:pic>
        <p:nvPicPr>
          <p:cNvPr id="6" name="Рисунок 5" descr="IMG_20190118_093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14488"/>
            <a:ext cx="2071702" cy="2428892"/>
          </a:xfrm>
          <a:prstGeom prst="rect">
            <a:avLst/>
          </a:prstGeom>
        </p:spPr>
      </p:pic>
      <p:pic>
        <p:nvPicPr>
          <p:cNvPr id="7" name="Рисунок 6" descr="IMG_20190327_093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286256"/>
            <a:ext cx="2500312" cy="2428868"/>
          </a:xfrm>
          <a:prstGeom prst="rect">
            <a:avLst/>
          </a:prstGeom>
        </p:spPr>
      </p:pic>
      <p:pic>
        <p:nvPicPr>
          <p:cNvPr id="9" name="Рисунок 8" descr="IMG_20190327_094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14818"/>
            <a:ext cx="2286016" cy="2500306"/>
          </a:xfrm>
          <a:prstGeom prst="rect">
            <a:avLst/>
          </a:prstGeom>
        </p:spPr>
      </p:pic>
      <p:pic>
        <p:nvPicPr>
          <p:cNvPr id="10" name="Рисунок 9" descr="IMG_20190327_1021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214818"/>
            <a:ext cx="2071702" cy="2500330"/>
          </a:xfrm>
          <a:prstGeom prst="rect">
            <a:avLst/>
          </a:prstGeom>
        </p:spPr>
      </p:pic>
      <p:pic>
        <p:nvPicPr>
          <p:cNvPr id="11" name="Рисунок 10" descr="IMG_20190327_1027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1643050"/>
            <a:ext cx="192882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К 3 годам наши  дети в моей группе уже умеют многое: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Различают около шести цветов, знают их названия, рассортировывают предметы по этому признаку.</a:t>
            </a:r>
          </a:p>
          <a:p>
            <a:r>
              <a:rPr lang="ru-RU" sz="2400" dirty="0" smtClean="0"/>
              <a:t>Разбирают их по признакам: большой, маленький, средний.</a:t>
            </a:r>
          </a:p>
          <a:p>
            <a:r>
              <a:rPr lang="ru-RU" sz="2400" dirty="0" smtClean="0"/>
              <a:t>Собирают пирамидку из 5-8 колец от большого элемента к маленькому и наоборот.</a:t>
            </a:r>
          </a:p>
          <a:p>
            <a:r>
              <a:rPr lang="ru-RU" sz="2400" dirty="0" smtClean="0"/>
              <a:t>Соединяют части разрезанных элементов (от 4 до 8) в картинку.</a:t>
            </a:r>
          </a:p>
          <a:p>
            <a:r>
              <a:rPr lang="ru-RU" sz="2400" dirty="0" smtClean="0"/>
              <a:t>Указывают на кубик, мячик, кирпичик.</a:t>
            </a:r>
          </a:p>
          <a:p>
            <a:r>
              <a:rPr lang="ru-RU" sz="2400" dirty="0" smtClean="0"/>
              <a:t>Распределяют предметы по одинаковым признакам: размеру, цвету, форме.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317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ГБОУ СОШ пос.Просвет структурное подразделение «Детский сад «Сказка» муниципального района Волжский Самарской области </vt:lpstr>
      <vt:lpstr>Сенсорное развитие основывается на распознавании цветов, запахов, размеров и форм. Ребенок 2-3 лет путем самообразования анализирует понятия и свойства, которые характерны для предметов и веществ: вкус, запах, размер и пр.</vt:lpstr>
      <vt:lpstr>  Сенсорное восприятие мира основывается на таких параметрах:  </vt:lpstr>
      <vt:lpstr>Как развивать сенсорику </vt:lpstr>
      <vt:lpstr>  Маленьким детям создаю  условия, которые позволят им накапливать представления о форме, цвете, величине, расположении предметов.</vt:lpstr>
      <vt:lpstr>Использую те, что побуждают детей выполнять различные действия: собирать кубики, кидать мячик, погреметь погремушку, катать машинку. Они знакомят крох с различными формами и размерами, цветами и фактурой.</vt:lpstr>
      <vt:lpstr>Осмысление действительности начинается примерно с 2 лет. Малыши могут называть предметы и давать им характеристики. Они способны различать большие и маленькие объекты, называть их формы, определять, какие они на ощупь. С 2-3 лет можно заниматься по вырезанным картинкам.</vt:lpstr>
      <vt:lpstr>Пособия, созданные своими руками  и родителями</vt:lpstr>
      <vt:lpstr> К 3 годам наши  дети в моей группе уже умеют многое: </vt:lpstr>
      <vt:lpstr>  Активно привлекаю родителей  для создания предметно-развивающей среды в группе для сенсорного развития детей.  </vt:lpstr>
      <vt:lpstr>Маркеры игрового пространства</vt:lpstr>
      <vt:lpstr>   Таким образом, обогащение чувственного опыта, необходимого для полноценного восприятия окружающего мира, является главной задачей в работе с детьми раннего возраста.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пос.Просвет структурное подразделение «Детский сад «Сказка» муниципального района Волжский Самарской области </dc:title>
  <dc:creator>1</dc:creator>
  <cp:lastModifiedBy>User</cp:lastModifiedBy>
  <cp:revision>13</cp:revision>
  <dcterms:created xsi:type="dcterms:W3CDTF">2019-03-30T16:22:03Z</dcterms:created>
  <dcterms:modified xsi:type="dcterms:W3CDTF">2019-04-03T10:10:17Z</dcterms:modified>
</cp:coreProperties>
</file>