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1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6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0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4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8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2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7091-7B27-4875-BDF5-B657C82185CC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480C-A533-43CD-B0AE-80D2EC8E9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04429">
            <a:off x="2860765" y="1378601"/>
            <a:ext cx="55255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Интерактивная игра для детей 5-7 лет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243281">
            <a:off x="1802673" y="5127487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Кветкина Н.Г.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98034" y="6296297"/>
            <a:ext cx="1332412" cy="4572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0450285" y="6310087"/>
            <a:ext cx="122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454434" y="300446"/>
            <a:ext cx="5238206" cy="966651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сигналов имеет светофор?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18" y="816428"/>
            <a:ext cx="4458202" cy="589134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226526" y="4741817"/>
            <a:ext cx="1110343" cy="10711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26376" y="4741817"/>
            <a:ext cx="1110343" cy="10711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78626" y="4741817"/>
            <a:ext cx="1110343" cy="10711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40731" y="3172157"/>
            <a:ext cx="94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376" y="3200400"/>
            <a:ext cx="1216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2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8037" y="3200400"/>
            <a:ext cx="920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67743" y="6106118"/>
            <a:ext cx="1428078" cy="551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 flipH="1">
            <a:off x="10559379" y="6181727"/>
            <a:ext cx="124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9F32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9F32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454434" y="391886"/>
            <a:ext cx="5225143" cy="116259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сигнал светофора можно переходить улицу? 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1850315"/>
            <a:ext cx="3536576" cy="4711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3" b="90000" l="5222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99" y="2632170"/>
            <a:ext cx="1165172" cy="1216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23" b="90000" l="5222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20" y="3722241"/>
            <a:ext cx="1165172" cy="1216957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9334620" y="2628902"/>
            <a:ext cx="1086851" cy="10394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9406219" y="3786115"/>
            <a:ext cx="1015252" cy="9674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23" y="5003072"/>
            <a:ext cx="900443" cy="896616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9413866" y="5003072"/>
            <a:ext cx="914400" cy="89661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8" y="1800370"/>
            <a:ext cx="3726165" cy="5449516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12" action="ppaction://hlinksldjump"/>
          </p:cNvPr>
          <p:cNvSpPr/>
          <p:nvPr/>
        </p:nvSpPr>
        <p:spPr>
          <a:xfrm>
            <a:off x="10518595" y="6239819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85509" y="326571"/>
            <a:ext cx="5290457" cy="10842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7113" y="326052"/>
            <a:ext cx="436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красный сигнал светофора?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58" y="1952897"/>
            <a:ext cx="1550372" cy="2952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89" y="1639389"/>
            <a:ext cx="1542493" cy="3265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28" y="2136498"/>
            <a:ext cx="2013785" cy="258500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883068" y="5127169"/>
            <a:ext cx="1149531" cy="10580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55969" y="5127171"/>
            <a:ext cx="1149531" cy="10580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65199" y="5127170"/>
            <a:ext cx="1149531" cy="105809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10518595" y="6239819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02306" y="349624"/>
            <a:ext cx="5378823" cy="116989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пешеходный переход?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519518"/>
            <a:ext cx="3552825" cy="3158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42" y="1869142"/>
            <a:ext cx="1964366" cy="2548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96" y="2030506"/>
            <a:ext cx="2194332" cy="200361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020671" y="4529668"/>
            <a:ext cx="981635" cy="820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56929" y="4529668"/>
            <a:ext cx="981635" cy="820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381129" y="4677585"/>
            <a:ext cx="981635" cy="8202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10518595" y="6239819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10518595" y="6239819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1929" y="268941"/>
            <a:ext cx="4894730" cy="1075765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94294" y="437491"/>
            <a:ext cx="386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знак лишний?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76" y="2048435"/>
            <a:ext cx="2037230" cy="2037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41" y="2285158"/>
            <a:ext cx="1741248" cy="1800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38" y="2326620"/>
            <a:ext cx="1743970" cy="1546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5" y="2285159"/>
            <a:ext cx="1613647" cy="158787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015502" y="4370293"/>
            <a:ext cx="1021977" cy="9278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864" y="4370293"/>
            <a:ext cx="1021977" cy="9278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43799" y="4437667"/>
            <a:ext cx="1021977" cy="9278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938734" y="4522693"/>
            <a:ext cx="1021977" cy="9278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10518595" y="6239819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45106" y="438833"/>
            <a:ext cx="5795682" cy="99508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проверить у велосипеда перед поездкой?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3" y="2275038"/>
            <a:ext cx="2321858" cy="2321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47" y="2867829"/>
            <a:ext cx="3357604" cy="1507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52" y="2521322"/>
            <a:ext cx="2088897" cy="208889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590365" y="4935071"/>
            <a:ext cx="954741" cy="941294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52529" y="4823812"/>
            <a:ext cx="954741" cy="941294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28031" y="4823812"/>
            <a:ext cx="954741" cy="941294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874335"/>
            <a:ext cx="10121153" cy="5835747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6" action="ppaction://hlinksldjump"/>
          </p:cNvPr>
          <p:cNvSpPr/>
          <p:nvPr/>
        </p:nvSpPr>
        <p:spPr>
          <a:xfrm>
            <a:off x="10107705" y="5863301"/>
            <a:ext cx="1528355" cy="470263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hlinkClick r:id="rId7" action="ppaction://hlinksldjump"/>
              </a:rPr>
              <a:t>Дальше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3436" y="188259"/>
            <a:ext cx="6783180" cy="954741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правила дорожного 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движения?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68788" y="4168588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87806" y="2272553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20652" y="1651608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42412" y="2655794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642412" y="4531659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610164" y="3065929"/>
            <a:ext cx="497541" cy="3630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A62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65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2022-05-12T18:50:06Z</dcterms:created>
  <dcterms:modified xsi:type="dcterms:W3CDTF">2022-05-14T18:05:14Z</dcterms:modified>
</cp:coreProperties>
</file>