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9" r:id="rId10"/>
    <p:sldId id="265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0C69-061B-45E2-90BC-FE08020A3509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405-4F00-4513-A5CA-558E272AD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0C69-061B-45E2-90BC-FE08020A3509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405-4F00-4513-A5CA-558E272AD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0C69-061B-45E2-90BC-FE08020A3509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405-4F00-4513-A5CA-558E272AD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0C69-061B-45E2-90BC-FE08020A3509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405-4F00-4513-A5CA-558E272AD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0C69-061B-45E2-90BC-FE08020A3509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405-4F00-4513-A5CA-558E272AD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0C69-061B-45E2-90BC-FE08020A3509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405-4F00-4513-A5CA-558E272AD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0C69-061B-45E2-90BC-FE08020A3509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405-4F00-4513-A5CA-558E272AD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0C69-061B-45E2-90BC-FE08020A3509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405-4F00-4513-A5CA-558E272AD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0C69-061B-45E2-90BC-FE08020A3509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405-4F00-4513-A5CA-558E272AD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0C69-061B-45E2-90BC-FE08020A3509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405-4F00-4513-A5CA-558E272AD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0C69-061B-45E2-90BC-FE08020A3509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0405-4F00-4513-A5CA-558E272AD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0C69-061B-45E2-90BC-FE08020A3509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E0405-4F00-4513-A5CA-558E272AD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lnet.ee/" TargetMode="External"/><Relationship Id="rId3" Type="http://schemas.openxmlformats.org/officeDocument/2006/relationships/hyperlink" Target="http://www.1umka.ru/" TargetMode="External"/><Relationship Id="rId7" Type="http://schemas.openxmlformats.org/officeDocument/2006/relationships/hyperlink" Target="http://packpacku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onar.info/" TargetMode="External"/><Relationship Id="rId5" Type="http://schemas.openxmlformats.org/officeDocument/2006/relationships/hyperlink" Target="http://www.baby-news.net/" TargetMode="External"/><Relationship Id="rId4" Type="http://schemas.openxmlformats.org/officeDocument/2006/relationships/hyperlink" Target="http://www.detkiuch.ru/" TargetMode="Externa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0593938_3-p-foni-na-temu-informatik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75656" y="489593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ГБОУ СОШ пос.Просвет СП«Детский сад»Сказка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331640" y="1346285"/>
            <a:ext cx="54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«Использование ИТК во взаимодействии  ДОУ и семьи в интересах развития ребенка.»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139952" y="2492896"/>
            <a:ext cx="26642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Составил: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Кветкина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Наталья Геннадьевна, воспитатель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3798106_48-p-strogii-fon-dlya-prezentatsii-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5856" y="692696"/>
            <a:ext cx="2424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М</a:t>
            </a:r>
            <a:r>
              <a:rPr lang="ru-RU" sz="3600" b="1" dirty="0" smtClean="0"/>
              <a:t>едиатека</a:t>
            </a:r>
            <a:endParaRPr lang="ru-RU" sz="36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87624" y="1412776"/>
            <a:ext cx="59046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Умка – детский развивающий сайт» 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hlinkClick r:id="rId3"/>
              </a:rPr>
              <a:t>http://www.1umka.ru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Обучалки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развивалки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для детей»-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hlinkClick r:id="rId4"/>
              </a:rPr>
              <a:t>http://www.detkiuch.ru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«Baby news»-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hlinkClick r:id="rId5"/>
              </a:rPr>
              <a:t>http://www.baby-news.net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"Оригами – Мир своими руками"-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hlinkClick r:id="rId6"/>
              </a:rPr>
              <a:t>http://www.zonar.info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"Раскраски"-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hlinkClick r:id="rId7"/>
              </a:rPr>
              <a:t>http://packpacku.com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Детский портал "СОЛНЫШКО"-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hlinkClick r:id="rId8"/>
              </a:rPr>
              <a:t>www.solnet.ee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1" name="Рисунок 10" descr="unnam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3284984"/>
            <a:ext cx="2376264" cy="3310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3798106_48-p-strogii-fon-dlya-prezentatsii-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59632" y="1444134"/>
            <a:ext cx="6984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Целенаправленное системное информационное воздействие, направленное на родительскую общественность, с использованием ИКТ позволяет значительно повысить эффективность взаимодействия детского сада и семьи..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cfdd0a150752feb8520dc9714b451de92ab6713eb972015d021e55e84e2e1c3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5" y="3555014"/>
            <a:ext cx="3774841" cy="330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0593938_3-p-foni-na-temu-informatik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nadpis-09-0006-i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6624736" cy="1410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3798106_48-p-strogii-fon-dlya-prezentatsii-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2060848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3200" b="1" dirty="0"/>
              <a:t>“Кто владеет информацией, тот владеет миром“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3429000"/>
            <a:ext cx="3897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Натан Майер Ротшильд</a:t>
            </a:r>
            <a:endParaRPr lang="ru-RU" sz="2800" dirty="0"/>
          </a:p>
        </p:txBody>
      </p:sp>
      <p:pic>
        <p:nvPicPr>
          <p:cNvPr id="5" name="Рисунок 4" descr="hello_html_384fc18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212976"/>
            <a:ext cx="3645024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3798106_48-p-strogii-fon-dlya-prezentatsii-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526368"/>
            <a:ext cx="698477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Поддерживающее взаимодействие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– это взаимодействие по решению  актуальных проблем воспитания детей при обоюдной готовности воспитывающих взрослых.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Информация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 – совокупность каких – либо данных, знаний.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Коммуникация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– путь сообщения, форма связи, акт общения, сообщение информации одним лицом другому или ряду лиц.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Технология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совокупность методов и инструментов для достижения желаемого результата, метод преобразования данного в необходимое..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cfdd0a150752feb8520dc9714b451de92ab6713eb972015d021e55e84e2e1c3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149080"/>
            <a:ext cx="3558816" cy="3113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3798106_48-p-strogii-fon-dlya-prezentatsii-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03648" y="717174"/>
            <a:ext cx="67687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реимущества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использования ИКТ во взаимодействии с родителями: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 минимизация времени доступа к информации субъектов коммуникации;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 возможность продемонстрировать любые документы, фотоматериалы;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 обеспечение индивидуального подхода к субъекту коммуникации;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 оптимальное сочетание индивидуальной работы с групповой;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 рост объема информации;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 обеспечивает диалог субъектов коммуникации (электронная почта);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 оперативное получение информации;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 расширение информационных потоков;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 создание электронных газет, журналов.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164919"/>
            <a:ext cx="2637237" cy="3125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3798106_48-p-strogii-fon-dlya-prezentatsii-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1351311"/>
            <a:ext cx="6984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Проблемы использования ИКТ: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 нет компьютеров у родителей;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 недостаточная компьютерная грамотность педагогов и родителей;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 недостаточное материально-техническое обеспечение.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Man-Thinking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140968"/>
            <a:ext cx="3501008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3798106_48-p-strogii-fon-dlya-prezentatsii-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59632" y="404664"/>
            <a:ext cx="69847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Можно выделить следующие задачи работы по использованию ИКТ: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Интегрировать информационно – коммуникативные технологии в процесс взаимодействия детского сада и семьи.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Формировать у педагогов и родителей потребность в использовании информационно – коммуникативных технологий, с целью оптимизации взаимодействия.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Создать условия для использования информационно –коммуникативных технологий для взаимодействия детского сада с семьей..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Реализация механизма и форм   публичной отчетности. 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Повысить заинтересованность родителей во взаимодействии  с ДОУ.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4077072"/>
            <a:ext cx="2780928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3798106_48-p-strogii-fon-dlya-prezentatsii-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60648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Сайт </a:t>
            </a:r>
            <a:r>
              <a:rPr lang="ru-RU" sz="3600" b="1" dirty="0" smtClean="0"/>
              <a:t>детского сада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6237312"/>
            <a:ext cx="3600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https://vk.com/detsad_skazka19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9182" t="5698" r="5398" b="5128"/>
          <a:stretch>
            <a:fillRect/>
          </a:stretch>
        </p:blipFill>
        <p:spPr bwMode="auto">
          <a:xfrm>
            <a:off x="1547664" y="836712"/>
            <a:ext cx="60486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an-with-motebook-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2952" y="3429000"/>
            <a:ext cx="3861048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3798106_48-p-strogii-fon-dlya-prezentatsii-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54287" y="188640"/>
            <a:ext cx="2959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отовая связь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0684" b="4843"/>
          <a:stretch>
            <a:fillRect/>
          </a:stretch>
        </p:blipFill>
        <p:spPr bwMode="auto">
          <a:xfrm>
            <a:off x="1619672" y="1412776"/>
            <a:ext cx="4714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isspng-mobile-app-development-application-software-ios-an-creative-mobile-phone-model-5a71a3e4e61282.55031645151739696494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068960"/>
            <a:ext cx="2981583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3798106_48-p-strogii-fon-dlya-prezentatsii-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23954" t="16006" r="19590" b="16640"/>
          <a:stretch>
            <a:fillRect/>
          </a:stretch>
        </p:blipFill>
        <p:spPr bwMode="auto">
          <a:xfrm>
            <a:off x="539552" y="1556792"/>
            <a:ext cx="60388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19872" y="836712"/>
            <a:ext cx="2643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Сайт группы</a:t>
            </a:r>
            <a:endParaRPr lang="ru-RU" sz="3600" b="1" dirty="0"/>
          </a:p>
        </p:txBody>
      </p:sp>
      <p:pic>
        <p:nvPicPr>
          <p:cNvPr id="7" name="Рисунок 6" descr="s1200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645024"/>
            <a:ext cx="428396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243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SONY</cp:lastModifiedBy>
  <cp:revision>30</cp:revision>
  <dcterms:created xsi:type="dcterms:W3CDTF">2020-08-08T18:37:37Z</dcterms:created>
  <dcterms:modified xsi:type="dcterms:W3CDTF">2020-08-13T19:41:30Z</dcterms:modified>
</cp:coreProperties>
</file>