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9" r:id="rId3"/>
    <p:sldId id="266" r:id="rId4"/>
    <p:sldId id="267" r:id="rId5"/>
    <p:sldId id="271" r:id="rId6"/>
    <p:sldId id="286" r:id="rId7"/>
    <p:sldId id="281" r:id="rId8"/>
    <p:sldId id="280" r:id="rId9"/>
    <p:sldId id="277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B2C7-83DA-4F82-BF6F-8D3EE643793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91A1-CEF0-472B-BDBA-5816DBD0B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714356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СОШ пос. Просвет структурное подразделение «Детский сад «Сказка» муниципального района Волжский Самарской области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7144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БЛОКОВ ДЬЕНЕША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МЛАДШЕМ  ВОЗРАСТЕ»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714876" y="3643314"/>
            <a:ext cx="3643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воспитатель: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Кветкина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Геннадьевна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2" descr="http://sadik82.ru/uploads/posts/2018-10/1538809892_hello_html_m6dc1d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401321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643306" y="5643578"/>
            <a:ext cx="1999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Просвет 2019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266" name="Picture 2" descr="https://im0-tub-ru.yandex.net/i?id=c0fa1df0858ec31305804c2ac940835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7215174" cy="541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62" y="2143116"/>
            <a:ext cx="7358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«Правильно организованное обучение ведет за собой развитие».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643314"/>
            <a:ext cx="304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Льв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Семенович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379690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1571612"/>
            <a:ext cx="3786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Золтане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Дьенеше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всемирно известный венгерский профессор математики, специалисте по психологии, создатель прогрессивной авторской методики обучения детей «Новая математика», в основе которой лежит обучение математике посредством увлекательных логических игр.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3554" name="Picture 2" descr="https://www.maam.ru/upload/blogs/detsad-55361-1476285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4286235" cy="321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714356"/>
            <a:ext cx="778674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Знакомят детей с основными геометрическими фигурами, учат различать их по цвету, форме, величине.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Способствуют развитию у малышей логического мышления,, аналитических способностей, формируют начальные навыки, необходимые детям в дальнейшем для умения решать логические задачи.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 Помогают развить у дошкольников умение выявлять в объектах разнообразные свойства, называть их.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Дают детям первое представление о таких сложнейших понятиях информатики как алгоритмы,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кодирование информации,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логические операции.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Помогают развивать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психические процессы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дошкольников: восприятие,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внимание,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память, воображение, речь.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Учат детей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мыслить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фантазировать.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6626" name="Picture 2" descr="http://sadik82.ru/uploads/posts/2018-10/1538809892_hello_html_m6dc1d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52476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C:\Users\SONY\Desktop\блоки Денеща\Новая папка\IMG_20191119_163309.jpg"/>
          <p:cNvPicPr/>
          <p:nvPr/>
        </p:nvPicPr>
        <p:blipFill>
          <a:blip r:embed="rId3" cstate="print"/>
          <a:srcRect l="12507" t="7212" b="27524"/>
          <a:stretch>
            <a:fillRect/>
          </a:stretch>
        </p:blipFill>
        <p:spPr bwMode="auto">
          <a:xfrm>
            <a:off x="1142976" y="2428868"/>
            <a:ext cx="3527431" cy="308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857752" y="2500306"/>
            <a:ext cx="33575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такой же»,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«Заселим домики»,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«Найди домик»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«Разложи фигурки в свои домики»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«Разложи по цветным мешочкам»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8586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Ознакомление детей с цветом с помощью блоков Дьенеша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http://belzo.ru/wp-content/uploads/2014/06/img_-riiruirtui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643182"/>
            <a:ext cx="2857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114298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Использованием Блоков Дьенеша для изучения понятия величины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2.bp.blogspot.com/-1WBWRzUduWI/WFuffSEkZXI/AAAAAAAABik/yUc73jPAfDgzbk269v4NXBIDQ4bYidZywCLcB/s1600/20161129_091651.jpg"/>
          <p:cNvPicPr>
            <a:picLocks noChangeAspect="1" noChangeArrowheads="1"/>
          </p:cNvPicPr>
          <p:nvPr/>
        </p:nvPicPr>
        <p:blipFill>
          <a:blip r:embed="rId4" cstate="print"/>
          <a:srcRect r="21875"/>
          <a:stretch>
            <a:fillRect/>
          </a:stretch>
        </p:blipFill>
        <p:spPr bwMode="auto">
          <a:xfrm>
            <a:off x="1142976" y="2500306"/>
            <a:ext cx="35719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понятием формы с помощью блоков Дьенеша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20043" t="19244" b="24225"/>
          <a:stretch>
            <a:fillRect/>
          </a:stretch>
        </p:blipFill>
        <p:spPr bwMode="auto">
          <a:xfrm>
            <a:off x="1071538" y="2857496"/>
            <a:ext cx="3392478" cy="297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857496"/>
            <a:ext cx="3569182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меня»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«Покажи и назови»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«Собери бусы»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«Платочки на веревочке»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«Украсим коврик» 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rder2b.com/wp-content/uploads/shape-page-border-landscape-90.jpg"/>
          <p:cNvPicPr>
            <a:picLocks noChangeAspect="1" noChangeArrowheads="1"/>
          </p:cNvPicPr>
          <p:nvPr/>
        </p:nvPicPr>
        <p:blipFill>
          <a:blip r:embed="rId2" cstate="print"/>
          <a:srcRect l="5744" t="6500" r="4646" b="899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000108"/>
            <a:ext cx="7500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подвижных играх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настольно-печатных играх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сюжетно-ролевых играх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конструкторских играх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strana.jili-bili.ru/uploads/images/00/00/01/2017/11/30/29f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3500462" cy="240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td1.mycdn.me/image?id=816771563335&amp;t=20&amp;plc=WEB&amp;tkn=*NBVtKstPh07VCGgG0-YG6eKWkv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14357"/>
            <a:ext cx="3643338" cy="242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196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42</cp:revision>
  <dcterms:created xsi:type="dcterms:W3CDTF">2019-10-13T13:37:19Z</dcterms:created>
  <dcterms:modified xsi:type="dcterms:W3CDTF">2019-12-13T04:31:11Z</dcterms:modified>
</cp:coreProperties>
</file>